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BC866-5357-425C-A039-E2A2BCF7A9EA}" type="datetimeFigureOut">
              <a:rPr lang="en-NZ" smtClean="0"/>
              <a:t>25/11/2010</a:t>
            </a:fld>
            <a:endParaRPr lang="en-NZ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A7E33-C37A-4FB1-A7F0-26129CD6D378}" type="slidenum">
              <a:rPr lang="en-NZ" smtClean="0"/>
              <a:t>‹#›</a:t>
            </a:fld>
            <a:endParaRPr lang="en-N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BC866-5357-425C-A039-E2A2BCF7A9EA}" type="datetimeFigureOut">
              <a:rPr lang="en-NZ" smtClean="0"/>
              <a:t>25/11/2010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A7E33-C37A-4FB1-A7F0-26129CD6D378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BC866-5357-425C-A039-E2A2BCF7A9EA}" type="datetimeFigureOut">
              <a:rPr lang="en-NZ" smtClean="0"/>
              <a:t>25/11/2010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A7E33-C37A-4FB1-A7F0-26129CD6D378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BC866-5357-425C-A039-E2A2BCF7A9EA}" type="datetimeFigureOut">
              <a:rPr lang="en-NZ" smtClean="0"/>
              <a:t>25/11/2010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A7E33-C37A-4FB1-A7F0-26129CD6D378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BC866-5357-425C-A039-E2A2BCF7A9EA}" type="datetimeFigureOut">
              <a:rPr lang="en-NZ" smtClean="0"/>
              <a:t>25/11/2010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A7E33-C37A-4FB1-A7F0-26129CD6D378}" type="slidenum">
              <a:rPr lang="en-NZ" smtClean="0"/>
              <a:t>‹#›</a:t>
            </a:fld>
            <a:endParaRPr lang="en-N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BC866-5357-425C-A039-E2A2BCF7A9EA}" type="datetimeFigureOut">
              <a:rPr lang="en-NZ" smtClean="0"/>
              <a:t>25/11/2010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A7E33-C37A-4FB1-A7F0-26129CD6D378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BC866-5357-425C-A039-E2A2BCF7A9EA}" type="datetimeFigureOut">
              <a:rPr lang="en-NZ" smtClean="0"/>
              <a:t>25/11/2010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A7E33-C37A-4FB1-A7F0-26129CD6D378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BC866-5357-425C-A039-E2A2BCF7A9EA}" type="datetimeFigureOut">
              <a:rPr lang="en-NZ" smtClean="0"/>
              <a:t>25/11/2010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A7E33-C37A-4FB1-A7F0-26129CD6D378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BC866-5357-425C-A039-E2A2BCF7A9EA}" type="datetimeFigureOut">
              <a:rPr lang="en-NZ" smtClean="0"/>
              <a:t>25/11/2010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A7E33-C37A-4FB1-A7F0-26129CD6D378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BC866-5357-425C-A039-E2A2BCF7A9EA}" type="datetimeFigureOut">
              <a:rPr lang="en-NZ" smtClean="0"/>
              <a:t>25/11/2010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A7E33-C37A-4FB1-A7F0-26129CD6D378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BC866-5357-425C-A039-E2A2BCF7A9EA}" type="datetimeFigureOut">
              <a:rPr lang="en-NZ" smtClean="0"/>
              <a:t>25/11/2010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ECA7E33-C37A-4FB1-A7F0-26129CD6D378}" type="slidenum">
              <a:rPr lang="en-NZ" smtClean="0"/>
              <a:t>‹#›</a:t>
            </a:fld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94BC866-5357-425C-A039-E2A2BCF7A9EA}" type="datetimeFigureOut">
              <a:rPr lang="en-NZ" smtClean="0"/>
              <a:t>25/11/2010</a:t>
            </a:fld>
            <a:endParaRPr lang="en-NZ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ECA7E33-C37A-4FB1-A7F0-26129CD6D378}" type="slidenum">
              <a:rPr lang="en-NZ" smtClean="0"/>
              <a:t>‹#›</a:t>
            </a:fld>
            <a:endParaRPr lang="en-NZ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NZ" dirty="0" smtClean="0"/>
              <a:t>Networked Learning Communities 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NZ" dirty="0" smtClean="0"/>
              <a:t>Sector Leader Day</a:t>
            </a:r>
          </a:p>
          <a:p>
            <a:r>
              <a:rPr lang="en-NZ" dirty="0" smtClean="0"/>
              <a:t>26</a:t>
            </a:r>
            <a:r>
              <a:rPr lang="en-NZ" baseline="30000" dirty="0" smtClean="0"/>
              <a:t>th</a:t>
            </a:r>
            <a:r>
              <a:rPr lang="en-NZ" dirty="0" smtClean="0"/>
              <a:t> November 2010</a:t>
            </a:r>
            <a:endParaRPr lang="en-NZ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NZ" dirty="0" smtClean="0"/>
              <a:t>Outline of the day</a:t>
            </a:r>
            <a:br>
              <a:rPr lang="en-NZ" dirty="0" smtClean="0"/>
            </a:b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NZ" sz="5800" dirty="0" smtClean="0"/>
              <a:t>Leading an effective learning community</a:t>
            </a:r>
          </a:p>
          <a:p>
            <a:pPr lvl="1"/>
            <a:r>
              <a:rPr lang="en-NZ" sz="5100" dirty="0" smtClean="0"/>
              <a:t>6 principles of constructivist learning theory</a:t>
            </a:r>
          </a:p>
          <a:p>
            <a:pPr lvl="1"/>
            <a:r>
              <a:rPr lang="en-NZ" sz="5100" dirty="0" smtClean="0"/>
              <a:t>Challenges coming together as a cluster and strategies used</a:t>
            </a:r>
          </a:p>
          <a:p>
            <a:pPr lvl="1"/>
            <a:r>
              <a:rPr lang="en-NZ" sz="5100" dirty="0" smtClean="0"/>
              <a:t>From NZC to the school curriculum –  a snapshot of how advisers are supporting schools </a:t>
            </a:r>
          </a:p>
          <a:p>
            <a:pPr marL="274320" lvl="1" indent="-274320">
              <a:buClr>
                <a:schemeClr val="accent3"/>
              </a:buClr>
              <a:buSzPct val="95000"/>
            </a:pPr>
            <a:r>
              <a:rPr lang="en-NZ" sz="5100" dirty="0" smtClean="0"/>
              <a:t>Sharing resources and use of the online resources </a:t>
            </a:r>
            <a:endParaRPr lang="en-NZ" sz="5100" dirty="0" smtClean="0"/>
          </a:p>
          <a:p>
            <a:pPr marL="274320" lvl="1" indent="-274320">
              <a:buClr>
                <a:schemeClr val="accent3"/>
              </a:buClr>
              <a:buSzPct val="95000"/>
            </a:pPr>
            <a:r>
              <a:rPr lang="en-NZ" sz="5100" dirty="0" smtClean="0"/>
              <a:t>Stories from other schools</a:t>
            </a:r>
          </a:p>
          <a:p>
            <a:pPr marL="274320" lvl="1" indent="-274320">
              <a:buClr>
                <a:schemeClr val="accent3"/>
              </a:buClr>
              <a:buSzPct val="95000"/>
            </a:pPr>
            <a:r>
              <a:rPr lang="en-NZ" sz="5100" dirty="0" smtClean="0"/>
              <a:t>Where to from here?</a:t>
            </a:r>
            <a:endParaRPr lang="en-NZ" sz="5100" dirty="0" smtClean="0"/>
          </a:p>
          <a:p>
            <a:endParaRPr lang="en-NZ" dirty="0" smtClean="0"/>
          </a:p>
          <a:p>
            <a:pPr lvl="1">
              <a:buNone/>
            </a:pPr>
            <a:endParaRPr lang="en-NZ" dirty="0" smtClean="0"/>
          </a:p>
          <a:p>
            <a:pPr lvl="1">
              <a:buNone/>
            </a:pPr>
            <a:r>
              <a:rPr lang="en-NZ" dirty="0" smtClean="0"/>
              <a:t> </a:t>
            </a:r>
          </a:p>
          <a:p>
            <a:pPr lvl="1"/>
            <a:endParaRPr lang="en-NZ" dirty="0" smtClean="0"/>
          </a:p>
          <a:p>
            <a:pPr lvl="1"/>
            <a:endParaRPr lang="en-NZ" dirty="0" smtClean="0"/>
          </a:p>
          <a:p>
            <a:pPr lvl="1"/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The Theory of Action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NZ" dirty="0" smtClean="0"/>
              <a:t>	</a:t>
            </a:r>
            <a:r>
              <a:rPr lang="en-NZ" sz="4000" dirty="0" smtClean="0"/>
              <a:t>Changes in </a:t>
            </a:r>
            <a:r>
              <a:rPr lang="en-NZ" sz="4000" dirty="0" smtClean="0">
                <a:solidFill>
                  <a:srgbClr val="FF0000"/>
                </a:solidFill>
              </a:rPr>
              <a:t>student learning </a:t>
            </a:r>
            <a:r>
              <a:rPr lang="en-NZ" sz="4000" dirty="0" smtClean="0"/>
              <a:t>depend on major changes in </a:t>
            </a:r>
            <a:r>
              <a:rPr lang="en-NZ" sz="4000" dirty="0" smtClean="0">
                <a:solidFill>
                  <a:srgbClr val="FF0000"/>
                </a:solidFill>
              </a:rPr>
              <a:t>practices and structures </a:t>
            </a:r>
            <a:r>
              <a:rPr lang="en-NZ" sz="4000" dirty="0" smtClean="0"/>
              <a:t>of schools, and these changes will emerge from the </a:t>
            </a:r>
            <a:r>
              <a:rPr lang="en-NZ" sz="4000" dirty="0" smtClean="0">
                <a:solidFill>
                  <a:srgbClr val="FF0000"/>
                </a:solidFill>
              </a:rPr>
              <a:t>professional knowledge creation and sharing </a:t>
            </a:r>
            <a:r>
              <a:rPr lang="en-NZ" sz="4000" dirty="0" smtClean="0"/>
              <a:t>that occurs through interaction within and across school networks </a:t>
            </a:r>
            <a:endParaRPr lang="en-NZ" sz="4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7 key enablers of successful NLCs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sz="3200" dirty="0" smtClean="0"/>
              <a:t>Purpose and focus</a:t>
            </a:r>
          </a:p>
          <a:p>
            <a:r>
              <a:rPr lang="en-NZ" sz="3200" dirty="0" smtClean="0"/>
              <a:t>Relationships</a:t>
            </a:r>
          </a:p>
          <a:p>
            <a:r>
              <a:rPr lang="en-NZ" sz="3200" dirty="0" smtClean="0"/>
              <a:t>Collaboration</a:t>
            </a:r>
          </a:p>
          <a:p>
            <a:r>
              <a:rPr lang="en-NZ" sz="3200" dirty="0" smtClean="0"/>
              <a:t>Inquiry</a:t>
            </a:r>
          </a:p>
          <a:p>
            <a:r>
              <a:rPr lang="en-NZ" sz="3200" dirty="0" smtClean="0"/>
              <a:t>Leadership</a:t>
            </a:r>
          </a:p>
          <a:p>
            <a:r>
              <a:rPr lang="en-NZ" sz="3200" dirty="0" smtClean="0"/>
              <a:t>Accountability</a:t>
            </a:r>
          </a:p>
          <a:p>
            <a:r>
              <a:rPr lang="en-NZ" sz="3200" dirty="0" smtClean="0"/>
              <a:t>Capacity building and support</a:t>
            </a:r>
          </a:p>
          <a:p>
            <a:endParaRPr lang="en-NZ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150</TotalTime>
  <Words>88</Words>
  <Application>Microsoft Office PowerPoint</Application>
  <PresentationFormat>On-screen Show (4:3)</PresentationFormat>
  <Paragraphs>25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Flow</vt:lpstr>
      <vt:lpstr>Networked Learning Communities </vt:lpstr>
      <vt:lpstr>Outline of the day </vt:lpstr>
      <vt:lpstr>The Theory of Action</vt:lpstr>
      <vt:lpstr>7 key enablers of successful NLCs</vt:lpstr>
    </vt:vector>
  </TitlesOfParts>
  <Company>University of Waikato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Beth</dc:creator>
  <cp:lastModifiedBy>Beth</cp:lastModifiedBy>
  <cp:revision>16</cp:revision>
  <dcterms:created xsi:type="dcterms:W3CDTF">2010-11-25T02:05:52Z</dcterms:created>
  <dcterms:modified xsi:type="dcterms:W3CDTF">2010-11-25T04:36:41Z</dcterms:modified>
</cp:coreProperties>
</file>